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9"/>
  </p:notesMasterIdLst>
  <p:handoutMasterIdLst>
    <p:handoutMasterId r:id="rId10"/>
  </p:handoutMasterIdLst>
  <p:sldIdLst>
    <p:sldId id="475" r:id="rId2"/>
    <p:sldId id="487" r:id="rId3"/>
    <p:sldId id="490" r:id="rId4"/>
    <p:sldId id="489" r:id="rId5"/>
    <p:sldId id="494" r:id="rId6"/>
    <p:sldId id="493" r:id="rId7"/>
    <p:sldId id="49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McCall" initials="CM" lastIdx="3" clrIdx="0">
    <p:extLst>
      <p:ext uri="{19B8F6BF-5375-455C-9EA6-DF929625EA0E}">
        <p15:presenceInfo xmlns:p15="http://schemas.microsoft.com/office/powerpoint/2012/main" userId="3aa50b857762c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0FF"/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82362" autoAdjust="0"/>
  </p:normalViewPr>
  <p:slideViewPr>
    <p:cSldViewPr>
      <p:cViewPr varScale="1">
        <p:scale>
          <a:sx n="92" d="100"/>
          <a:sy n="92" d="100"/>
        </p:scale>
        <p:origin x="24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209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3E43-06A8-F548-8173-7EF1A5B2E566}" type="datetime1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0ED3C-D2B0-AB4C-AF1D-8A5C71EA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4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4A29-54E4-324C-9835-2029F360C046}" type="datetime1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E78E-4C7F-4664-8DBF-2C23DC6C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47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E78E-4C7F-4664-8DBF-2C23DC6C2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9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E78E-4C7F-4664-8DBF-2C23DC6C26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0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E78E-4C7F-4664-8DBF-2C23DC6C26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E78E-4C7F-4664-8DBF-2C23DC6C26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E78E-4C7F-4664-8DBF-2C23DC6C26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E78E-4C7F-4664-8DBF-2C23DC6C26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E78E-4C7F-4664-8DBF-2C23DC6C26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6C4B-1D90-244C-9DC7-1561EFEBC687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C130-C815-9044-819C-85704A42EE08}" type="datetime1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6D37C-DB42-2E4A-AAD7-C4223B365794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88869A-6063-4045-9CAE-6A4D9A7B564B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789DB6-3CFE-E844-B374-83DD8D291F0C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F8A2-F429-EE42-B300-C1EDD2D504B1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5E2B-37B4-FB41-8BB0-F5DB606FED96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DB6-3CFE-E844-B374-83DD8D291F0C}" type="datetime1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5916-CE0D-174A-A20B-AA2057A23A12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7FCBD1-FE6C-CA48-A965-80C7ABEBFD5F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D137-DC33-6E4A-8AC3-DE6F1CD25864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80E8-A1A7-6A44-B5A5-5C4E9821B3D9}" type="datetime1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DB6-3CFE-E844-B374-83DD8D291F0C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DB6-3CFE-E844-B374-83DD8D291F0C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9DB6-3CFE-E844-B374-83DD8D291F0C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B5AC-EAF7-BA43-9150-66532FC4C54A}" type="datetime1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789DB6-3CFE-E844-B374-83DD8D291F0C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A7550F-08EA-4EB0-B34E-8688643C1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2C4F-1698-2941-A6B4-3AC4DA76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2700"/>
            <a:ext cx="8229600" cy="749299"/>
          </a:xfrm>
        </p:spPr>
        <p:txBody>
          <a:bodyPr/>
          <a:lstStyle/>
          <a:p>
            <a:r>
              <a:rPr lang="en-US" dirty="0"/>
              <a:t>Zoom Annotations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CD8E1-0EC7-C045-91A5-00F47AD12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8" b="82286"/>
          <a:stretch/>
        </p:blipFill>
        <p:spPr>
          <a:xfrm>
            <a:off x="2286000" y="890850"/>
            <a:ext cx="6283960" cy="899850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7B5D2336-A208-2149-80DB-AA32744818B8}"/>
              </a:ext>
            </a:extLst>
          </p:cNvPr>
          <p:cNvSpPr/>
          <p:nvPr/>
        </p:nvSpPr>
        <p:spPr>
          <a:xfrm>
            <a:off x="7086600" y="1102919"/>
            <a:ext cx="304800" cy="609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E753C6-F33F-C446-A6D8-D27F3C3447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8" b="60500"/>
          <a:stretch/>
        </p:blipFill>
        <p:spPr>
          <a:xfrm>
            <a:off x="2301240" y="2019181"/>
            <a:ext cx="6283960" cy="2006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4A3AE8-B4FC-FC49-91AE-5D42607D636E}"/>
              </a:ext>
            </a:extLst>
          </p:cNvPr>
          <p:cNvSpPr txBox="1"/>
          <p:nvPr/>
        </p:nvSpPr>
        <p:spPr>
          <a:xfrm>
            <a:off x="574040" y="106010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AE883-6836-B749-9D3E-362EE81E9CF4}"/>
              </a:ext>
            </a:extLst>
          </p:cNvPr>
          <p:cNvSpPr txBox="1"/>
          <p:nvPr/>
        </p:nvSpPr>
        <p:spPr>
          <a:xfrm>
            <a:off x="524803" y="277683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4B7265A-FD41-7E40-879A-3C4FBC45561F}"/>
              </a:ext>
            </a:extLst>
          </p:cNvPr>
          <p:cNvSpPr/>
          <p:nvPr/>
        </p:nvSpPr>
        <p:spPr>
          <a:xfrm rot="10800000">
            <a:off x="8272975" y="3468272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0E1AA5-4CA5-6148-B902-9305C9639D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7" b="81500"/>
          <a:stretch/>
        </p:blipFill>
        <p:spPr>
          <a:xfrm>
            <a:off x="2286000" y="4247972"/>
            <a:ext cx="6283960" cy="939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F3E0A7-4A66-3E4F-88AE-C2A683CA8A7C}"/>
              </a:ext>
            </a:extLst>
          </p:cNvPr>
          <p:cNvSpPr txBox="1"/>
          <p:nvPr/>
        </p:nvSpPr>
        <p:spPr>
          <a:xfrm>
            <a:off x="524803" y="446543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E72A1C-903D-004E-ABD4-F8790C07B5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8" b="73975"/>
          <a:stretch/>
        </p:blipFill>
        <p:spPr>
          <a:xfrm>
            <a:off x="2269587" y="5409964"/>
            <a:ext cx="6283960" cy="1322090"/>
          </a:xfrm>
          <a:prstGeom prst="rect">
            <a:avLst/>
          </a:prstGeom>
        </p:spPr>
      </p:pic>
      <p:sp>
        <p:nvSpPr>
          <p:cNvPr id="22" name="Up Arrow 21">
            <a:extLst>
              <a:ext uri="{FF2B5EF4-FFF2-40B4-BE49-F238E27FC236}">
                <a16:creationId xmlns:a16="http://schemas.microsoft.com/office/drawing/2014/main" id="{B2798C11-2099-2E47-B6B5-647BC12FAF72}"/>
              </a:ext>
            </a:extLst>
          </p:cNvPr>
          <p:cNvSpPr/>
          <p:nvPr/>
        </p:nvSpPr>
        <p:spPr>
          <a:xfrm>
            <a:off x="5290820" y="4793642"/>
            <a:ext cx="271780" cy="3941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A4BE835-4248-2245-8325-948D6FEF4C16}"/>
              </a:ext>
            </a:extLst>
          </p:cNvPr>
          <p:cNvSpPr/>
          <p:nvPr/>
        </p:nvSpPr>
        <p:spPr>
          <a:xfrm rot="10800000">
            <a:off x="6019800" y="6094592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C7D12F-AF27-B940-AA25-1C1A41ABB045}"/>
              </a:ext>
            </a:extLst>
          </p:cNvPr>
          <p:cNvSpPr txBox="1"/>
          <p:nvPr/>
        </p:nvSpPr>
        <p:spPr>
          <a:xfrm>
            <a:off x="568179" y="586375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40496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  <p:bldP spid="22" grpId="0" animBg="1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2C4F-1698-2941-A6B4-3AC4DA76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2700"/>
            <a:ext cx="8229600" cy="749299"/>
          </a:xfrm>
        </p:spPr>
        <p:txBody>
          <a:bodyPr/>
          <a:lstStyle/>
          <a:p>
            <a:r>
              <a:rPr lang="en-US" dirty="0"/>
              <a:t>Zoom Annotations - iPad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A3AE8-B4FC-FC49-91AE-5D42607D636E}"/>
              </a:ext>
            </a:extLst>
          </p:cNvPr>
          <p:cNvSpPr txBox="1"/>
          <p:nvPr/>
        </p:nvSpPr>
        <p:spPr>
          <a:xfrm>
            <a:off x="574040" y="106010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AE883-6836-B749-9D3E-362EE81E9CF4}"/>
              </a:ext>
            </a:extLst>
          </p:cNvPr>
          <p:cNvSpPr txBox="1"/>
          <p:nvPr/>
        </p:nvSpPr>
        <p:spPr>
          <a:xfrm>
            <a:off x="457200" y="498546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29E89-BA33-2941-B720-752747D7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83" y="840655"/>
            <a:ext cx="3505200" cy="2627617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F4B7265A-FD41-7E40-879A-3C4FBC45561F}"/>
              </a:ext>
            </a:extLst>
          </p:cNvPr>
          <p:cNvSpPr/>
          <p:nvPr/>
        </p:nvSpPr>
        <p:spPr>
          <a:xfrm rot="8667352">
            <a:off x="3094850" y="2770912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209BF6-60BD-044E-8C06-5B9186BB1C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1"/>
          <a:stretch/>
        </p:blipFill>
        <p:spPr>
          <a:xfrm>
            <a:off x="1905000" y="4568831"/>
            <a:ext cx="6616178" cy="1294928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5A4BE835-4248-2245-8325-948D6FEF4C16}"/>
              </a:ext>
            </a:extLst>
          </p:cNvPr>
          <p:cNvSpPr/>
          <p:nvPr/>
        </p:nvSpPr>
        <p:spPr>
          <a:xfrm rot="9030875">
            <a:off x="2590754" y="4865737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2C4F-1698-2941-A6B4-3AC4DA76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2700"/>
            <a:ext cx="8229600" cy="749299"/>
          </a:xfrm>
        </p:spPr>
        <p:txBody>
          <a:bodyPr/>
          <a:lstStyle/>
          <a:p>
            <a:r>
              <a:rPr lang="en-US" dirty="0"/>
              <a:t>Zoom Annotations - Phone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CEDEC-EFD4-F54B-97A2-2AF84337C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20" y="990601"/>
            <a:ext cx="4966580" cy="2792306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16CF79F2-38F1-BE40-BFDC-A9DFB36382F1}"/>
              </a:ext>
            </a:extLst>
          </p:cNvPr>
          <p:cNvSpPr/>
          <p:nvPr/>
        </p:nvSpPr>
        <p:spPr>
          <a:xfrm rot="19720695">
            <a:off x="3401845" y="2388986"/>
            <a:ext cx="914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CF906-1BDA-3942-A647-344D26803991}"/>
              </a:ext>
            </a:extLst>
          </p:cNvPr>
          <p:cNvSpPr txBox="1"/>
          <p:nvPr/>
        </p:nvSpPr>
        <p:spPr>
          <a:xfrm>
            <a:off x="685800" y="215592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084DA-4BEE-EA4A-A36D-2ED20C38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38" y="3868587"/>
            <a:ext cx="4966580" cy="2792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493D3-3133-2C44-B313-F69309743B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2" r="52500" b="20603"/>
          <a:stretch/>
        </p:blipFill>
        <p:spPr>
          <a:xfrm>
            <a:off x="2708838" y="5614668"/>
            <a:ext cx="2929962" cy="505461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FE6EB7DD-5E7F-194E-9C66-C43975D3CBFD}"/>
              </a:ext>
            </a:extLst>
          </p:cNvPr>
          <p:cNvSpPr/>
          <p:nvPr/>
        </p:nvSpPr>
        <p:spPr>
          <a:xfrm rot="19657678">
            <a:off x="3402706" y="5005743"/>
            <a:ext cx="914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1C46D-0699-2A4A-8FF8-16CCA4CF4A97}"/>
              </a:ext>
            </a:extLst>
          </p:cNvPr>
          <p:cNvSpPr txBox="1"/>
          <p:nvPr/>
        </p:nvSpPr>
        <p:spPr>
          <a:xfrm>
            <a:off x="714587" y="515300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198587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2C4F-1698-2941-A6B4-3AC4DA76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2700"/>
            <a:ext cx="8229600" cy="749299"/>
          </a:xfrm>
        </p:spPr>
        <p:txBody>
          <a:bodyPr/>
          <a:lstStyle/>
          <a:p>
            <a:r>
              <a:rPr lang="en-US" dirty="0"/>
              <a:t>Zoom on a Phone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23118-008E-8045-8CC6-390C64A8E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11" y="1477808"/>
            <a:ext cx="2254504" cy="4010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CEDEC-EFD4-F54B-97A2-2AF84337C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38400"/>
            <a:ext cx="4010010" cy="2254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42E55-A2F6-5041-AC7C-C17D888B0073}"/>
              </a:ext>
            </a:extLst>
          </p:cNvPr>
          <p:cNvSpPr txBox="1"/>
          <p:nvPr/>
        </p:nvSpPr>
        <p:spPr>
          <a:xfrm>
            <a:off x="4417614" y="1676400"/>
            <a:ext cx="325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Turn Phone Sideways</a:t>
            </a:r>
          </a:p>
        </p:txBody>
      </p:sp>
    </p:spTree>
    <p:extLst>
      <p:ext uri="{BB962C8B-B14F-4D97-AF65-F5344CB8AC3E}">
        <p14:creationId xmlns:p14="http://schemas.microsoft.com/office/powerpoint/2010/main" val="374248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379EB8-890D-D74A-8E0E-6E0A12DBF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24000"/>
            <a:ext cx="7848600" cy="4412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E2C4F-1698-2941-A6B4-3AC4DA76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2700"/>
            <a:ext cx="8229600" cy="749299"/>
          </a:xfrm>
        </p:spPr>
        <p:txBody>
          <a:bodyPr/>
          <a:lstStyle/>
          <a:p>
            <a:r>
              <a:rPr lang="en-US" dirty="0"/>
              <a:t>Zoom on a Phone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FA183-738A-1C42-8E27-6786A86411C8}"/>
              </a:ext>
            </a:extLst>
          </p:cNvPr>
          <p:cNvSpPr txBox="1"/>
          <p:nvPr/>
        </p:nvSpPr>
        <p:spPr>
          <a:xfrm>
            <a:off x="1828800" y="32004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 at least 24 point font on your slides or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Top right corner of slide or document will be blocked by video screen showing the tutor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2640E-59F4-564D-A729-010E821A1D42}"/>
              </a:ext>
            </a:extLst>
          </p:cNvPr>
          <p:cNvSpPr txBox="1"/>
          <p:nvPr/>
        </p:nvSpPr>
        <p:spPr>
          <a:xfrm>
            <a:off x="3124200" y="1600200"/>
            <a:ext cx="31242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7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2C4F-1698-2941-A6B4-3AC4DA76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2700"/>
            <a:ext cx="8229600" cy="749299"/>
          </a:xfrm>
        </p:spPr>
        <p:txBody>
          <a:bodyPr/>
          <a:lstStyle/>
          <a:p>
            <a:r>
              <a:rPr lang="en-US" sz="2800" dirty="0"/>
              <a:t>Zoom on a Phone:</a:t>
            </a:r>
            <a:br>
              <a:rPr lang="en-US" sz="2800" dirty="0"/>
            </a:br>
            <a:r>
              <a:rPr lang="en-US" sz="2800" dirty="0"/>
              <a:t>Accessing Chat &amp; Reactions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CEDEC-EFD4-F54B-97A2-2AF84337C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73485"/>
            <a:ext cx="4689480" cy="2636515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16CF79F2-38F1-BE40-BFDC-A9DFB36382F1}"/>
              </a:ext>
            </a:extLst>
          </p:cNvPr>
          <p:cNvSpPr/>
          <p:nvPr/>
        </p:nvSpPr>
        <p:spPr>
          <a:xfrm rot="12482253">
            <a:off x="3603803" y="2790648"/>
            <a:ext cx="914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37697-5B17-AC4B-A799-03C7393D0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689480" cy="2636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E499A-56D1-6E4E-AA85-05BA74351421}"/>
              </a:ext>
            </a:extLst>
          </p:cNvPr>
          <p:cNvSpPr txBox="1"/>
          <p:nvPr/>
        </p:nvSpPr>
        <p:spPr>
          <a:xfrm>
            <a:off x="6400800" y="211751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FBFAE-0F79-7846-87A1-61EC99003B2A}"/>
              </a:ext>
            </a:extLst>
          </p:cNvPr>
          <p:cNvSpPr txBox="1"/>
          <p:nvPr/>
        </p:nvSpPr>
        <p:spPr>
          <a:xfrm>
            <a:off x="6400800" y="483284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50A5BB99-1421-2644-85B0-67AC17A02CB9}"/>
              </a:ext>
            </a:extLst>
          </p:cNvPr>
          <p:cNvSpPr/>
          <p:nvPr/>
        </p:nvSpPr>
        <p:spPr>
          <a:xfrm>
            <a:off x="3657600" y="3891042"/>
            <a:ext cx="372923" cy="941805"/>
          </a:xfrm>
          <a:prstGeom prst="rightBracket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9402673-0CA1-6945-92B5-5B1E778BA2C7}"/>
              </a:ext>
            </a:extLst>
          </p:cNvPr>
          <p:cNvSpPr/>
          <p:nvPr/>
        </p:nvSpPr>
        <p:spPr>
          <a:xfrm>
            <a:off x="4199079" y="4133344"/>
            <a:ext cx="914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2C4F-1698-2941-A6B4-3AC4DA76BE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2700"/>
            <a:ext cx="8229600" cy="749299"/>
          </a:xfrm>
        </p:spPr>
        <p:txBody>
          <a:bodyPr/>
          <a:lstStyle/>
          <a:p>
            <a:r>
              <a:rPr lang="en-US" sz="2800" dirty="0"/>
              <a:t>Zoom on a Phone: </a:t>
            </a:r>
            <a:br>
              <a:rPr lang="en-US" sz="2800" dirty="0"/>
            </a:br>
            <a:r>
              <a:rPr lang="en-US" sz="2800" dirty="0"/>
              <a:t>Using Rear-Facing Camera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900C1-0CFE-A64A-8027-E462ECE27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66" y="879317"/>
            <a:ext cx="5181600" cy="2913194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16CF79F2-38F1-BE40-BFDC-A9DFB36382F1}"/>
              </a:ext>
            </a:extLst>
          </p:cNvPr>
          <p:cNvSpPr/>
          <p:nvPr/>
        </p:nvSpPr>
        <p:spPr>
          <a:xfrm rot="1694857">
            <a:off x="3025545" y="1397741"/>
            <a:ext cx="914400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4AA5E-46AE-A641-A213-677613CFF378}"/>
              </a:ext>
            </a:extLst>
          </p:cNvPr>
          <p:cNvSpPr txBox="1"/>
          <p:nvPr/>
        </p:nvSpPr>
        <p:spPr>
          <a:xfrm>
            <a:off x="6851071" y="2267316"/>
            <a:ext cx="775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Student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3FE68-F56E-324A-8ED6-652BA4D42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9044"/>
            <a:ext cx="3741415" cy="2103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5F8F07-D1A2-BD46-8E19-A80135F93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85" y="3889044"/>
            <a:ext cx="3086229" cy="210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6AE84D-0FA2-954A-ACAC-29F284775346}"/>
              </a:ext>
            </a:extLst>
          </p:cNvPr>
          <p:cNvSpPr txBox="1"/>
          <p:nvPr/>
        </p:nvSpPr>
        <p:spPr>
          <a:xfrm>
            <a:off x="304800" y="208429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3FCD1-21B6-2A45-8663-80D9DF8A5968}"/>
              </a:ext>
            </a:extLst>
          </p:cNvPr>
          <p:cNvSpPr txBox="1"/>
          <p:nvPr/>
        </p:nvSpPr>
        <p:spPr>
          <a:xfrm>
            <a:off x="361886" y="5019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40401-451B-7745-AEF2-5CE742DA57AD}"/>
              </a:ext>
            </a:extLst>
          </p:cNvPr>
          <p:cNvSpPr txBox="1"/>
          <p:nvPr/>
        </p:nvSpPr>
        <p:spPr>
          <a:xfrm>
            <a:off x="1921147" y="6014303"/>
            <a:ext cx="34043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Student’s View </a:t>
            </a:r>
          </a:p>
          <a:p>
            <a:pPr algn="ctr"/>
            <a:r>
              <a:rPr lang="en-US" sz="2400" dirty="0"/>
              <a:t>on their Phone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9D834-44EC-B84B-8865-52A7407564C3}"/>
              </a:ext>
            </a:extLst>
          </p:cNvPr>
          <p:cNvSpPr txBox="1"/>
          <p:nvPr/>
        </p:nvSpPr>
        <p:spPr>
          <a:xfrm>
            <a:off x="5695885" y="6006221"/>
            <a:ext cx="3086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Tutor View </a:t>
            </a:r>
          </a:p>
          <a:p>
            <a:pPr algn="ctr"/>
            <a:r>
              <a:rPr lang="en-US" sz="2400" dirty="0"/>
              <a:t>on a Computer</a:t>
            </a:r>
          </a:p>
        </p:txBody>
      </p:sp>
    </p:spTree>
    <p:extLst>
      <p:ext uri="{BB962C8B-B14F-4D97-AF65-F5344CB8AC3E}">
        <p14:creationId xmlns:p14="http://schemas.microsoft.com/office/powerpoint/2010/main" val="3688939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9308</TotalTime>
  <Words>109</Words>
  <Application>Microsoft Macintosh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Calisto MT</vt:lpstr>
      <vt:lpstr>Wingdings</vt:lpstr>
      <vt:lpstr>Genesis</vt:lpstr>
      <vt:lpstr>Zoom Annotations</vt:lpstr>
      <vt:lpstr>Zoom Annotations - iPad</vt:lpstr>
      <vt:lpstr>Zoom Annotations - Phone</vt:lpstr>
      <vt:lpstr>Zoom on a Phone</vt:lpstr>
      <vt:lpstr>Zoom on a Phone</vt:lpstr>
      <vt:lpstr>Zoom on a Phone: Accessing Chat &amp; Reactions</vt:lpstr>
      <vt:lpstr>Zoom on a Phone:  Using Rear-Facing Camera</vt:lpstr>
    </vt:vector>
  </TitlesOfParts>
  <Company>Piedmont Virginia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 Success Skills</dc:title>
  <dc:creator>jmcclearen</dc:creator>
  <cp:lastModifiedBy>Catherine McCall</cp:lastModifiedBy>
  <cp:revision>497</cp:revision>
  <cp:lastPrinted>2020-03-07T07:22:53Z</cp:lastPrinted>
  <dcterms:created xsi:type="dcterms:W3CDTF">2011-03-03T20:33:34Z</dcterms:created>
  <dcterms:modified xsi:type="dcterms:W3CDTF">2020-10-14T17:46:45Z</dcterms:modified>
</cp:coreProperties>
</file>