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3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96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1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736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27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17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4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8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3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46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1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09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D43511-40CB-6D46-A6E0-B76ACC832F8A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AEE215-7366-E741-86B3-9047AF90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1B2A-66E3-8D48-9DE2-565BA94B62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1" y="354674"/>
            <a:ext cx="9601200" cy="746125"/>
          </a:xfrm>
        </p:spPr>
        <p:txBody>
          <a:bodyPr>
            <a:normAutofit/>
          </a:bodyPr>
          <a:lstStyle/>
          <a:p>
            <a:r>
              <a:rPr lang="en-US" sz="2800" dirty="0"/>
              <a:t>What should we use to start our lessons?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9A0366-2B79-1249-BF6C-C8D77BAC4FCA}"/>
              </a:ext>
            </a:extLst>
          </p:cNvPr>
          <p:cNvSpPr txBox="1">
            <a:spLocks/>
          </p:cNvSpPr>
          <p:nvPr/>
        </p:nvSpPr>
        <p:spPr>
          <a:xfrm>
            <a:off x="1447801" y="1100799"/>
            <a:ext cx="9601196" cy="5303175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4800" dirty="0"/>
              <a:t>Zoom</a:t>
            </a:r>
          </a:p>
          <a:p>
            <a:pPr>
              <a:spcAft>
                <a:spcPts val="2400"/>
              </a:spcAft>
            </a:pPr>
            <a:r>
              <a:rPr lang="en-US" sz="4800" dirty="0"/>
              <a:t>Google Meet </a:t>
            </a:r>
          </a:p>
          <a:p>
            <a:pPr>
              <a:spcAft>
                <a:spcPts val="2400"/>
              </a:spcAft>
            </a:pPr>
            <a:r>
              <a:rPr lang="en-US" sz="4800" dirty="0"/>
              <a:t>Skype</a:t>
            </a:r>
          </a:p>
          <a:p>
            <a:pPr>
              <a:spcAft>
                <a:spcPts val="2400"/>
              </a:spcAft>
            </a:pPr>
            <a:r>
              <a:rPr lang="en-US" sz="4800" dirty="0"/>
              <a:t>WhatsApp</a:t>
            </a:r>
          </a:p>
          <a:p>
            <a:pPr>
              <a:spcAft>
                <a:spcPts val="2400"/>
              </a:spcAft>
            </a:pPr>
            <a:endParaRPr lang="en-US" sz="4800" dirty="0"/>
          </a:p>
          <a:p>
            <a:pPr>
              <a:spcAft>
                <a:spcPts val="2400"/>
              </a:spcAft>
            </a:pPr>
            <a:r>
              <a:rPr lang="en-US" sz="4800" dirty="0"/>
              <a:t>Facetime</a:t>
            </a:r>
          </a:p>
          <a:p>
            <a:pPr>
              <a:spcAft>
                <a:spcPts val="2400"/>
              </a:spcAft>
            </a:pPr>
            <a:r>
              <a:rPr lang="en-US" sz="4800" dirty="0"/>
              <a:t>Google Duo</a:t>
            </a:r>
          </a:p>
          <a:p>
            <a:pPr>
              <a:spcAft>
                <a:spcPts val="2400"/>
              </a:spcAft>
            </a:pPr>
            <a:r>
              <a:rPr lang="en-US" sz="4800" dirty="0"/>
              <a:t>Phone</a:t>
            </a:r>
          </a:p>
          <a:p>
            <a:pPr>
              <a:spcAft>
                <a:spcPts val="2400"/>
              </a:spcAft>
            </a:pPr>
            <a:r>
              <a:rPr lang="en-US" sz="4800" dirty="0"/>
              <a:t>Texting </a:t>
            </a:r>
          </a:p>
          <a:p>
            <a:pPr>
              <a:spcAft>
                <a:spcPts val="2400"/>
              </a:spcAft>
            </a:pPr>
            <a:r>
              <a:rPr lang="en-US" sz="4800" dirty="0"/>
              <a:t>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26DB6-7951-7D4F-ABC0-D61D435DF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" t="3958" r="72851" b="82500"/>
          <a:stretch/>
        </p:blipFill>
        <p:spPr>
          <a:xfrm>
            <a:off x="8553447" y="1029031"/>
            <a:ext cx="928688" cy="928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32459-A100-5F45-9A9D-CE9C694ED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51" t="56020" r="3063" b="30438"/>
          <a:stretch/>
        </p:blipFill>
        <p:spPr>
          <a:xfrm>
            <a:off x="3348037" y="1029031"/>
            <a:ext cx="928688" cy="92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A6DC4-774E-C446-8157-BE2963313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4" t="3542" r="73222" b="82917"/>
          <a:stretch/>
        </p:blipFill>
        <p:spPr>
          <a:xfrm>
            <a:off x="3390900" y="2964656"/>
            <a:ext cx="885825" cy="928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A5C4A1-7A5E-BD4A-8F43-B5491A1AE1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73" t="30286" r="49853" b="56173"/>
          <a:stretch/>
        </p:blipFill>
        <p:spPr>
          <a:xfrm>
            <a:off x="4439839" y="3970730"/>
            <a:ext cx="885825" cy="928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182A8A-55A2-6F46-AA2B-EC0B6261EF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43333" r="27026" b="43125"/>
          <a:stretch/>
        </p:blipFill>
        <p:spPr>
          <a:xfrm>
            <a:off x="4882752" y="1885951"/>
            <a:ext cx="885825" cy="9286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2FF866-1F50-2E42-8C02-2F74CFB60C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703" t="43040" r="4323" b="43418"/>
          <a:stretch/>
        </p:blipFill>
        <p:spPr>
          <a:xfrm>
            <a:off x="9639298" y="2034773"/>
            <a:ext cx="885825" cy="928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426366-E969-9041-AB4D-4338C08F89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4" t="86764" r="51072" b="-40"/>
          <a:stretch/>
        </p:blipFill>
        <p:spPr>
          <a:xfrm>
            <a:off x="8077196" y="2963460"/>
            <a:ext cx="885825" cy="9286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842FA0-A224-6443-8302-FC432B0FB8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26" t="56250" r="50000" b="30208"/>
          <a:stretch/>
        </p:blipFill>
        <p:spPr>
          <a:xfrm>
            <a:off x="8398655" y="4068237"/>
            <a:ext cx="885825" cy="9286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930488-DAC0-2D47-BBE3-24CA9F51C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743" y="5173014"/>
            <a:ext cx="885825" cy="9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5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{DE66750D-C69D-E244-80C3-DDEAEE6FEF32}tf10001064</Template>
  <TotalTime>1</TotalTime>
  <Words>20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What should we use to start our lessons?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we use to start our lessons?</dc:title>
  <dc:creator>Catherine McCall</dc:creator>
  <cp:lastModifiedBy>Catherine McCall</cp:lastModifiedBy>
  <cp:revision>1</cp:revision>
  <dcterms:created xsi:type="dcterms:W3CDTF">2020-12-03T16:39:02Z</dcterms:created>
  <dcterms:modified xsi:type="dcterms:W3CDTF">2020-12-03T16:40:09Z</dcterms:modified>
</cp:coreProperties>
</file>